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F6038-C430-BDF9-EFAE-2B7B45C3FE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F75A02-A3AD-55D4-6476-60F0046B5D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2E86A9-BBD6-5F7B-7B81-55CA41ED1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4FF2-E38E-4045-AA1D-108031EECE93}" type="datetimeFigureOut">
              <a:rPr lang="en-US" smtClean="0"/>
              <a:t>11/3/2023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F87DB9-3CA0-F91D-6B27-1B1710816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A5531F-4393-7EE5-38E9-668D641BA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958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2C1E7-AB87-EB47-A9BF-89FDAD101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5D06F-0FD4-ACAF-64F7-364C9ACEEF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B2ACDD-2591-3681-AE01-3D54733A3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4FF2-E38E-4045-AA1D-108031EECE93}" type="datetimeFigureOut">
              <a:rPr lang="en-US" smtClean="0"/>
              <a:t>11/3/2023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C327DA-C97C-4D68-A36E-0947BF0CE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1F26F-7D2E-B5F7-6A21-80E696D0A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184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32656A-11EE-99BC-BD8B-FED054B2D5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F2A91E-7055-A3A6-D47F-0D83AF92BA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C09A3-994F-56FA-2D6B-B0FD7AACB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4FF2-E38E-4045-AA1D-108031EECE93}" type="datetimeFigureOut">
              <a:rPr lang="en-US" smtClean="0"/>
              <a:t>11/3/2023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D75A1-6415-DD2D-3854-BBC1EA77A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D22BA-F8F1-6CEE-120B-9222577BD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74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8012C-20BB-8AF9-32FB-D9993992A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8E92F-949B-E8D8-0249-53CF88390F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ABD994-8056-E658-F9A4-6A476D106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4FF2-E38E-4045-AA1D-108031EECE93}" type="datetimeFigureOut">
              <a:rPr lang="en-US" smtClean="0"/>
              <a:t>11/3/2023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E7247-1859-0C6D-2E07-40F54B361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B55E2-5CCF-40D6-CA3C-2D44F7092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232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D2AEF-614B-B292-D558-917D25DF5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E02018-B18E-2268-095D-459246183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668BD-BBA1-BD9E-D6A4-1E415D8E7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4FF2-E38E-4045-AA1D-108031EECE93}" type="datetimeFigureOut">
              <a:rPr lang="en-US" smtClean="0"/>
              <a:t>11/3/2023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3A5454-7FAC-D76F-E3C3-5241F59B3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12F9FA-0A0D-588E-D215-C9D681C52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55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F402F-E6FA-CA7A-9E8A-EABFFDFF4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C9650C-F37A-E7AC-F089-E272E9D0CF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8F52D4-8068-9244-9C25-C051EE7D55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D9F888-B8DE-45C7-7565-3E600114E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4FF2-E38E-4045-AA1D-108031EECE93}" type="datetimeFigureOut">
              <a:rPr lang="en-US" smtClean="0"/>
              <a:t>11/3/2023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32D4A3-E32E-A634-5E11-0A4C3BC5B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14EBB5-6E2A-9290-1217-FE43B461E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778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6424A-09B3-A132-394E-199478340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908A9-7441-06DD-2C6D-FDA6D28BA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8EC7BF-C27D-6826-BBFA-9879E16F8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DDDC20-E6F1-AFA5-36BB-C09CF50748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F0FCA0-C2CA-8DB3-4223-234EEA5120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83554D-380B-B7B3-72D7-079656037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4FF2-E38E-4045-AA1D-108031EECE93}" type="datetimeFigureOut">
              <a:rPr lang="en-US" smtClean="0"/>
              <a:t>11/3/2023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9DC2D8-72DF-121B-9748-AF12688CA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8CAB0B-8B61-90C5-DDD3-8DEA419DA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334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876D7-7011-C425-C525-0C3C5BFAA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39847E-87B6-0752-4ADA-5B239FAAB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4FF2-E38E-4045-AA1D-108031EECE93}" type="datetimeFigureOut">
              <a:rPr lang="en-US" smtClean="0"/>
              <a:t>11/3/2023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8048E4-8E6E-7249-E6FB-08B09AD1A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CE29E5-7070-4D0D-6B3B-DDDFA1790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316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48D3CF-2297-ED1C-BAA9-3432A2571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4FF2-E38E-4045-AA1D-108031EECE93}" type="datetimeFigureOut">
              <a:rPr lang="en-US" smtClean="0"/>
              <a:t>11/3/2023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5513AB-4911-3A7F-7ACB-5BCF2872D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5FC912-53CA-4D65-4F2A-CB89C59AA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234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AE24E-93BB-3A8E-9C3A-FA02A1976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BB421-3369-C802-22EB-C104E9EA77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D53D9D-30F0-7725-85C1-9875E49044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378C0B-90BF-E083-E229-970F0A486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4FF2-E38E-4045-AA1D-108031EECE93}" type="datetimeFigureOut">
              <a:rPr lang="en-US" smtClean="0"/>
              <a:t>11/3/2023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48A650-5CC9-3FED-7B48-267ACFAF3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21841A-4277-F09E-87CE-73CFFEA2D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205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A4308-685C-0D39-289B-2F4C6F8F2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F81A34-B745-CD62-9445-2973E8E322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631045-A201-D7E5-4A71-B6BFB8B63F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460F3E-3803-2C33-9F13-CDDB8157E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94FF2-E38E-4045-AA1D-108031EECE93}" type="datetimeFigureOut">
              <a:rPr lang="en-US" smtClean="0"/>
              <a:t>11/3/2023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39FE8F-DB2A-AB8E-09A1-0654C13F6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95CA13-3E48-54FB-E816-1CE450421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758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B4ECB3-A08C-DF4C-18CA-B43E409A3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A01A0-88CD-BEA7-8798-A65304058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9920CD-9F5E-93A4-6B28-FFB30C468A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394FF2-E38E-4045-AA1D-108031EECE93}" type="datetimeFigureOut">
              <a:rPr lang="en-US" smtClean="0"/>
              <a:t>11/3/2023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C2075-70A5-264E-CCAD-F16D1BEE8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612449-F91B-882E-C5B6-A2A993411E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7E0AD-9A16-4FA3-BECE-753248269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437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box with a white object next to it&#10;&#10;Description automatically generated">
            <a:extLst>
              <a:ext uri="{FF2B5EF4-FFF2-40B4-BE49-F238E27FC236}">
                <a16:creationId xmlns:a16="http://schemas.microsoft.com/office/drawing/2014/main" id="{ACCC1B39-89AB-CDB1-6A07-CA135A20A6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938" b="89903" l="2753" r="97421">
                        <a14:foregroundMark x1="15823" y1="17725" x2="11359" y2="22178"/>
                        <a14:foregroundMark x1="11359" y1="22178" x2="10491" y2="30467"/>
                        <a14:foregroundMark x1="10491" y1="30467" x2="10863" y2="33774"/>
                        <a14:foregroundMark x1="10045" y1="23854" x2="9077" y2="26896"/>
                        <a14:foregroundMark x1="29588" y1="10758" x2="34921" y2="8995"/>
                        <a14:foregroundMark x1="34921" y1="8995" x2="64435" y2="13492"/>
                        <a14:foregroundMark x1="64435" y1="13492" x2="72197" y2="12610"/>
                        <a14:foregroundMark x1="72197" y1="12610" x2="78919" y2="15035"/>
                        <a14:foregroundMark x1="78919" y1="15035" x2="81622" y2="26499"/>
                        <a14:foregroundMark x1="81622" y1="26499" x2="82168" y2="41093"/>
                        <a14:foregroundMark x1="66667" y1="8201" x2="77356" y2="8554"/>
                        <a14:foregroundMark x1="77356" y1="8554" x2="83532" y2="12213"/>
                        <a14:foregroundMark x1="83532" y1="12213" x2="93576" y2="40212"/>
                        <a14:foregroundMark x1="93576" y1="40212" x2="92634" y2="53351"/>
                        <a14:foregroundMark x1="92634" y1="53351" x2="88889" y2="62037"/>
                        <a14:foregroundMark x1="88889" y1="62037" x2="82292" y2="67152"/>
                        <a14:foregroundMark x1="95437" y1="29101" x2="93951" y2="59202"/>
                        <a14:foregroundMark x1="93701" y1="60498" x2="89211" y2="75705"/>
                        <a14:foregroundMark x1="89211" y1="75705" x2="88418" y2="76455"/>
                        <a14:foregroundMark x1="96528" y1="31437" x2="97421" y2="43078"/>
                        <a14:foregroundMark x1="80084" y1="44268" x2="77207" y2="68254"/>
                        <a14:foregroundMark x1="78720" y1="7584" x2="65650" y2="7451"/>
                        <a14:foregroundMark x1="83110" y1="9039" x2="83110" y2="9039"/>
                        <a14:foregroundMark x1="81052" y1="8686" x2="83879" y2="10141"/>
                        <a14:foregroundMark x1="9077" y1="64947" x2="5779" y2="78042"/>
                        <a14:foregroundMark x1="5779" y1="78042" x2="5779" y2="79409"/>
                        <a14:foregroundMark x1="2753" y1="75088" x2="3373" y2="80600"/>
                        <a14:foregroundMark x1="10665" y1="32540" x2="13145" y2="49295"/>
                        <a14:foregroundMark x1="11979" y1="48060" x2="12798" y2="53219"/>
                        <a14:foregroundMark x1="55184" y1="7231" x2="55184" y2="7231"/>
                        <a14:foregroundMark x1="55035" y1="6966" x2="54415" y2="6834"/>
                        <a14:foregroundMark x1="54216" y1="6834" x2="56771" y2="7937"/>
                        <a14:foregroundMark x1="87599" y1="33289" x2="86086" y2="46958"/>
                        <a14:foregroundMark x1="16865" y1="25220" x2="16518" y2="31922"/>
                        <a14:foregroundMark x1="25446" y1="8554" x2="29762" y2="5115"/>
                        <a14:foregroundMark x1="31882" y1="5295" x2="41691" y2="6129"/>
                        <a14:foregroundMark x1="29762" y1="5115" x2="31072" y2="5226"/>
                        <a14:foregroundMark x1="30283" y1="4630" x2="31695" y2="4765"/>
                        <a14:foregroundMark x1="77282" y1="73501" x2="80928" y2="73148"/>
                        <a14:backgroundMark x1="53671" y1="4894" x2="58011" y2="4894"/>
                        <a14:backgroundMark x1="58011" y1="4894" x2="66344" y2="4718"/>
                        <a14:backgroundMark x1="66344" y1="4718" x2="74926" y2="5247"/>
                        <a14:backgroundMark x1="88219" y1="15300" x2="90476" y2="20679"/>
                        <a14:backgroundMark x1="87649" y1="15917" x2="87178" y2="16138"/>
                        <a14:backgroundMark x1="69767" y1="6129" x2="54713" y2="6339"/>
                        <a14:backgroundMark x1="64757" y1="5864" x2="70288" y2="5776"/>
                        <a14:backgroundMark x1="70288" y1="5776" x2="79117" y2="6614"/>
                        <a14:backgroundMark x1="98189" y1="40476" x2="97644" y2="42460"/>
                        <a14:backgroundMark x1="96677" y1="47354" x2="93775" y2="62434"/>
                        <a14:backgroundMark x1="93775" y1="62434" x2="93775" y2="63139"/>
                        <a14:backgroundMark x1="97421" y1="42945" x2="97421" y2="42945"/>
                        <a14:backgroundMark x1="97371" y1="43783" x2="97569" y2="41975"/>
                        <a14:backgroundMark x1="56225" y1="5026" x2="53671" y2="5644"/>
                        <a14:backgroundMark x1="28621" y1="3439" x2="31250" y2="3307"/>
                        <a14:backgroundMark x1="33036" y1="3792" x2="48785" y2="4541"/>
                        <a14:backgroundMark x1="49876" y1="5511" x2="31647" y2="46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8746"/>
          <a:stretch/>
        </p:blipFill>
        <p:spPr>
          <a:xfrm>
            <a:off x="0" y="0"/>
            <a:ext cx="12192000" cy="625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980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box with a white object on it&#10;&#10;Description automatically generated">
            <a:extLst>
              <a:ext uri="{FF2B5EF4-FFF2-40B4-BE49-F238E27FC236}">
                <a16:creationId xmlns:a16="http://schemas.microsoft.com/office/drawing/2014/main" id="{1D5FC6FA-7A87-B2A9-3523-71AC1CF130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50" b="98060" l="2406" r="93056">
                        <a14:foregroundMark x1="8110" y1="30203" x2="9053" y2="37257"/>
                        <a14:foregroundMark x1="9053" y1="37257" x2="11905" y2="43563"/>
                        <a14:foregroundMark x1="11830" y1="79894" x2="22842" y2="77910"/>
                        <a14:foregroundMark x1="70536" y1="37169" x2="78423" y2="38007"/>
                        <a14:foregroundMark x1="78423" y1="38007" x2="85739" y2="47884"/>
                        <a14:foregroundMark x1="85739" y1="47884" x2="79960" y2="63624"/>
                        <a14:foregroundMark x1="77902" y1="52734" x2="77604" y2="68739"/>
                        <a14:foregroundMark x1="76240" y1="71296" x2="74231" y2="69709"/>
                        <a14:foregroundMark x1="85243" y1="69709" x2="91121" y2="39815"/>
                        <a14:foregroundMark x1="91121" y1="39815" x2="90749" y2="30688"/>
                        <a14:foregroundMark x1="90749" y1="30688" x2="84003" y2="16005"/>
                        <a14:foregroundMark x1="84003" y1="16005" x2="80605" y2="12081"/>
                        <a14:foregroundMark x1="80605" y1="12081" x2="76240" y2="1940"/>
                        <a14:foregroundMark x1="79067" y1="3792" x2="79340" y2="4056"/>
                        <a14:foregroundMark x1="77679" y1="970" x2="78100" y2="1852"/>
                        <a14:foregroundMark x1="89459" y1="22399" x2="93056" y2="31305"/>
                        <a14:foregroundMark x1="93056" y1="31305" x2="92212" y2="45370"/>
                        <a14:foregroundMark x1="69420" y1="60185" x2="75198" y2="41887"/>
                        <a14:foregroundMark x1="75198" y1="41887" x2="78175" y2="38889"/>
                        <a14:foregroundMark x1="81746" y1="38536" x2="71429" y2="35758"/>
                        <a14:foregroundMark x1="71429" y1="35758" x2="68601" y2="45899"/>
                        <a14:foregroundMark x1="68601" y1="45899" x2="67460" y2="58907"/>
                        <a14:foregroundMark x1="67460" y1="58907" x2="71354" y2="61376"/>
                        <a14:foregroundMark x1="71354" y1="61376" x2="71701" y2="58818"/>
                        <a14:foregroundMark x1="75818" y1="34259" x2="67361" y2="33554"/>
                        <a14:foregroundMark x1="67361" y1="33554" x2="82837" y2="31570"/>
                        <a14:foregroundMark x1="80357" y1="23986" x2="73810" y2="23325"/>
                        <a14:foregroundMark x1="73810" y1="23325" x2="78299" y2="17857"/>
                        <a14:foregroundMark x1="76662" y1="14815" x2="69841" y2="13272"/>
                        <a14:foregroundMark x1="69841" y1="13272" x2="68700" y2="4321"/>
                        <a14:foregroundMark x1="68700" y1="4321" x2="63715" y2="5688"/>
                        <a14:foregroundMark x1="63715" y1="5688" x2="63864" y2="5511"/>
                        <a14:foregroundMark x1="63566" y1="14330" x2="68948" y2="14683"/>
                        <a14:foregroundMark x1="63914" y1="8554" x2="69568" y2="8422"/>
                        <a14:foregroundMark x1="70536" y1="7937" x2="76935" y2="7451"/>
                        <a14:foregroundMark x1="61508" y1="1852" x2="71205" y2="750"/>
                        <a14:foregroundMark x1="62748" y1="24118" x2="67832" y2="24030"/>
                        <a14:foregroundMark x1="67832" y1="24030" x2="74802" y2="24956"/>
                        <a14:foregroundMark x1="9772" y1="24603" x2="6498" y2="31966"/>
                        <a14:foregroundMark x1="6498" y1="31966" x2="6944" y2="39727"/>
                        <a14:foregroundMark x1="6944" y1="39727" x2="9499" y2="49647"/>
                        <a14:foregroundMark x1="5233" y1="33157" x2="6052" y2="30335"/>
                        <a14:foregroundMark x1="14112" y1="76675" x2="10590" y2="86464"/>
                        <a14:foregroundMark x1="10590" y1="86464" x2="10813" y2="86993"/>
                        <a14:foregroundMark x1="40253" y1="51146" x2="53819" y2="50485"/>
                        <a14:foregroundMark x1="53819" y1="50485" x2="58557" y2="51764"/>
                        <a14:foregroundMark x1="26414" y1="80247" x2="12525" y2="84788"/>
                        <a14:foregroundMark x1="10665" y1="68254" x2="6126" y2="74735"/>
                        <a14:foregroundMark x1="6126" y1="74735" x2="4489" y2="81658"/>
                        <a14:foregroundMark x1="4489" y1="81658" x2="3795" y2="93695"/>
                        <a14:foregroundMark x1="3795" y1="93695" x2="7713" y2="96737"/>
                        <a14:foregroundMark x1="7713" y1="96737" x2="15997" y2="97134"/>
                        <a14:foregroundMark x1="15997" y1="97134" x2="28423" y2="92460"/>
                        <a14:foregroundMark x1="28423" y1="92460" x2="30407" y2="84215"/>
                        <a14:foregroundMark x1="30407" y1="84215" x2="31002" y2="76455"/>
                        <a14:foregroundMark x1="31002" y1="76455" x2="28894" y2="69753"/>
                        <a14:foregroundMark x1="28894" y1="69753" x2="27728" y2="69356"/>
                        <a14:foregroundMark x1="27307" y1="97840" x2="9425" y2="98104"/>
                        <a14:foregroundMark x1="2406" y1="94665" x2="3175" y2="86464"/>
                        <a14:foregroundMark x1="8110" y1="49559" x2="10218" y2="56878"/>
                        <a14:foregroundMark x1="10218" y1="56878" x2="10317" y2="58598"/>
                        <a14:foregroundMark x1="9152" y1="53571" x2="11210" y2="63139"/>
                        <a14:foregroundMark x1="8532" y1="52601" x2="11086" y2="65212"/>
                        <a14:backgroundMark x1="5357" y1="27646" x2="3844" y2="31085"/>
                        <a14:backgroundMark x1="5779" y1="27293" x2="4117" y2="30467"/>
                        <a14:backgroundMark x1="4340" y1="37566" x2="5035" y2="40961"/>
                        <a14:backgroundMark x1="6944" y1="55159" x2="9077" y2="61949"/>
                        <a14:backgroundMark x1="9077" y1="61949" x2="8061" y2="54762"/>
                        <a14:backgroundMark x1="8061" y1="54762" x2="10193" y2="64242"/>
                        <a14:backgroundMark x1="19469" y1="750" x2="20437" y2="26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125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een circuit board with many small chips&#10;&#10;Description automatically generated">
            <a:extLst>
              <a:ext uri="{FF2B5EF4-FFF2-40B4-BE49-F238E27FC236}">
                <a16:creationId xmlns:a16="http://schemas.microsoft.com/office/drawing/2014/main" id="{6AA14061-E251-B31C-5170-520F18FBB0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977" b="82540" l="28001" r="63790">
                        <a14:foregroundMark x1="29415" y1="77293" x2="30580" y2="48589"/>
                        <a14:foregroundMark x1="30580" y1="48589" x2="30283" y2="39242"/>
                        <a14:foregroundMark x1="30283" y1="39242" x2="31151" y2="23457"/>
                        <a14:foregroundMark x1="31151" y1="23457" x2="36682" y2="19841"/>
                        <a14:foregroundMark x1="36682" y1="19841" x2="60293" y2="19974"/>
                        <a14:foregroundMark x1="60293" y1="19974" x2="60243" y2="72090"/>
                        <a14:foregroundMark x1="60243" y1="72090" x2="55481" y2="75926"/>
                        <a14:foregroundMark x1="55481" y1="75926" x2="35689" y2="78924"/>
                        <a14:foregroundMark x1="35689" y1="78924" x2="32366" y2="77116"/>
                        <a14:foregroundMark x1="32366" y1="77116" x2="30804" y2="75176"/>
                        <a14:foregroundMark x1="28571" y1="81261" x2="61930" y2="82055"/>
                        <a14:foregroundMark x1="60962" y1="75705" x2="61905" y2="67196"/>
                        <a14:foregroundMark x1="61905" y1="67196" x2="61731" y2="58862"/>
                        <a14:foregroundMark x1="61731" y1="58862" x2="61979" y2="55644"/>
                        <a14:foregroundMark x1="63095" y1="75970" x2="62252" y2="76587"/>
                        <a14:foregroundMark x1="60689" y1="78748" x2="60689" y2="78748"/>
                        <a14:foregroundMark x1="63492" y1="76675" x2="63219" y2="69885"/>
                        <a14:foregroundMark x1="63219" y1="69885" x2="63467" y2="57716"/>
                        <a14:foregroundMark x1="63467" y1="57716" x2="62103" y2="21252"/>
                        <a14:foregroundMark x1="62103" y1="21252" x2="61409" y2="18078"/>
                        <a14:foregroundMark x1="63938" y1="44224" x2="63393" y2="30952"/>
                        <a14:foregroundMark x1="63393" y1="30952" x2="63542" y2="22795"/>
                        <a14:foregroundMark x1="63542" y1="22795" x2="62872" y2="16667"/>
                        <a14:foregroundMark x1="62872" y1="16667" x2="56672" y2="14683"/>
                        <a14:foregroundMark x1="56672" y1="14683" x2="51587" y2="16402"/>
                        <a14:foregroundMark x1="63368" y1="22575" x2="63864" y2="19665"/>
                        <a14:foregroundMark x1="63318" y1="15785" x2="63492" y2="15388"/>
                        <a14:foregroundMark x1="52356" y1="16314" x2="41146" y2="15123"/>
                        <a14:foregroundMark x1="41146" y1="15123" x2="41146" y2="15123"/>
                        <a14:foregroundMark x1="36682" y1="16975" x2="41195" y2="16578"/>
                        <a14:foregroundMark x1="29960" y1="17593" x2="28447" y2="78748"/>
                        <a14:foregroundMark x1="28299" y1="81658" x2="28051" y2="67284"/>
                        <a14:foregroundMark x1="28051" y1="67284" x2="28100" y2="58466"/>
                        <a14:foregroundMark x1="28100" y1="58466" x2="28001" y2="50353"/>
                        <a14:foregroundMark x1="28001" y1="50353" x2="28447" y2="18563"/>
                        <a14:foregroundMark x1="28447" y1="18563" x2="31523" y2="14903"/>
                        <a14:foregroundMark x1="31523" y1="14903" x2="31820" y2="14991"/>
                        <a14:foregroundMark x1="32862" y1="24030" x2="48686" y2="35979"/>
                        <a14:foregroundMark x1="48686" y1="35979" x2="49355" y2="35847"/>
                        <a14:foregroundMark x1="39856" y1="17681" x2="39856" y2="15520"/>
                        <a14:foregroundMark x1="31250" y1="14021" x2="28844" y2="16182"/>
                        <a14:foregroundMark x1="45833" y1="17108" x2="49182" y2="18386"/>
                        <a14:foregroundMark x1="51141" y1="16005" x2="53596" y2="19753"/>
                        <a14:foregroundMark x1="55159" y1="16005" x2="57961" y2="21649"/>
                        <a14:foregroundMark x1="31920" y1="82143" x2="34648" y2="82540"/>
                        <a14:foregroundMark x1="37946" y1="82540" x2="39856" y2="82319"/>
                        <a14:backgroundMark x1="26786" y1="69929" x2="27555" y2="49383"/>
                        <a14:backgroundMark x1="27555" y1="49383" x2="27505" y2="490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851" t="10172" r="35374" b="14606"/>
          <a:stretch/>
        </p:blipFill>
        <p:spPr>
          <a:xfrm rot="5400000">
            <a:off x="3279393" y="55986"/>
            <a:ext cx="5822936" cy="6354152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A200B1DC-F573-5196-21CF-CDF6480EC278}"/>
              </a:ext>
            </a:extLst>
          </p:cNvPr>
          <p:cNvSpPr/>
          <p:nvPr/>
        </p:nvSpPr>
        <p:spPr>
          <a:xfrm>
            <a:off x="5327009" y="142613"/>
            <a:ext cx="2583809" cy="2583809"/>
          </a:xfrm>
          <a:prstGeom prst="ellipse">
            <a:avLst/>
          </a:prstGeom>
          <a:noFill/>
          <a:ln w="76200">
            <a:solidFill>
              <a:srgbClr val="FF33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6198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940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Braidan Duffy</dc:creator>
  <cp:lastModifiedBy>Braidan Duffy</cp:lastModifiedBy>
  <cp:revision>2</cp:revision>
  <dcterms:created xsi:type="dcterms:W3CDTF">2023-10-30T22:17:18Z</dcterms:created>
  <dcterms:modified xsi:type="dcterms:W3CDTF">2023-11-03T15:55:43Z</dcterms:modified>
</cp:coreProperties>
</file>

<file path=docProps/thumbnail.jpeg>
</file>